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61" r:id="rId2"/>
    <p:sldId id="260" r:id="rId3"/>
    <p:sldId id="257" r:id="rId4"/>
    <p:sldId id="258" r:id="rId5"/>
    <p:sldId id="259" r:id="rId6"/>
  </p:sldIdLst>
  <p:sldSz cx="9144000" cy="5143500" type="screen16x9"/>
  <p:notesSz cx="6858000" cy="9144000"/>
  <p:embeddedFontLst>
    <p:embeddedFont>
      <p:font typeface="NanumGothic ExtraBold" panose="020B0600000101010101" charset="-127"/>
      <p:bold r:id="rId8"/>
    </p:embeddedFont>
    <p:embeddedFont>
      <p:font typeface="맑은 고딕" panose="020B0503020000020004" pitchFamily="50" charset="-127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png>
</file>

<file path=ppt/media/image2.gi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78117" y="2288019"/>
            <a:ext cx="4979400" cy="1954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500" b="1" dirty="0">
                <a:solidFill>
                  <a:srgbClr val="19264B"/>
                </a:solidFill>
              </a:rPr>
              <a:t>CV2 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7.26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김세진</a:t>
            </a:r>
            <a:endParaRPr lang="en-US" altLang="ko-KR" sz="1100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19264B"/>
                </a:solidFill>
              </a:rPr>
              <a:t>팀원 </a:t>
            </a:r>
            <a:r>
              <a:rPr lang="en-US" altLang="ko-KR" sz="1100" dirty="0">
                <a:solidFill>
                  <a:srgbClr val="19264B"/>
                </a:solidFill>
              </a:rPr>
              <a:t>: </a:t>
            </a:r>
            <a:r>
              <a:rPr lang="ko-KR" altLang="en-US" sz="1100" dirty="0">
                <a:solidFill>
                  <a:srgbClr val="19264B"/>
                </a:solidFill>
              </a:rPr>
              <a:t>김세진</a:t>
            </a:r>
            <a:r>
              <a:rPr lang="en-US" altLang="ko-KR" sz="1100" dirty="0">
                <a:solidFill>
                  <a:srgbClr val="19264B"/>
                </a:solidFill>
              </a:rPr>
              <a:t>, </a:t>
            </a:r>
            <a:r>
              <a:rPr lang="ko-KR" altLang="en-US" sz="1100" dirty="0">
                <a:solidFill>
                  <a:srgbClr val="19264B"/>
                </a:solidFill>
              </a:rPr>
              <a:t>김지욱</a:t>
            </a:r>
            <a:r>
              <a:rPr lang="en-US" altLang="ko-KR" sz="1100" dirty="0">
                <a:solidFill>
                  <a:srgbClr val="19264B"/>
                </a:solidFill>
              </a:rPr>
              <a:t>, </a:t>
            </a:r>
            <a:r>
              <a:rPr lang="ko-KR" altLang="en-US" sz="1100" dirty="0" err="1">
                <a:solidFill>
                  <a:srgbClr val="19264B"/>
                </a:solidFill>
              </a:rPr>
              <a:t>이성학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606FF7-56E2-4017-BBA2-3F6C65581401}"/>
              </a:ext>
            </a:extLst>
          </p:cNvPr>
          <p:cNvSpPr txBox="1"/>
          <p:nvPr/>
        </p:nvSpPr>
        <p:spPr>
          <a:xfrm>
            <a:off x="1862418" y="1713198"/>
            <a:ext cx="39261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dirty="0">
                <a:latin typeface="+mj-ea"/>
                <a:ea typeface="+mj-ea"/>
              </a:rPr>
              <a:t>주제</a:t>
            </a:r>
            <a:endParaRPr lang="en-US" altLang="ko-KR" sz="2000" dirty="0">
              <a:latin typeface="+mj-ea"/>
              <a:ea typeface="+mj-ea"/>
            </a:endParaRPr>
          </a:p>
          <a:p>
            <a:endParaRPr lang="en-US" altLang="ko-KR" sz="2000" dirty="0">
              <a:latin typeface="+mj-ea"/>
              <a:ea typeface="+mj-ea"/>
            </a:endParaRPr>
          </a:p>
          <a:p>
            <a:pPr marL="457200" indent="-457200">
              <a:buAutoNum type="arabicPeriod" startAt="2"/>
            </a:pPr>
            <a:r>
              <a:rPr lang="ko-KR" altLang="en-US" sz="2000" dirty="0">
                <a:latin typeface="+mj-ea"/>
                <a:ea typeface="+mj-ea"/>
              </a:rPr>
              <a:t>진행상황</a:t>
            </a:r>
            <a:endParaRPr lang="en-US" altLang="ko-KR" sz="2000" dirty="0">
              <a:latin typeface="+mj-ea"/>
              <a:ea typeface="+mj-ea"/>
            </a:endParaRPr>
          </a:p>
          <a:p>
            <a:pPr marL="457200" indent="-457200">
              <a:buAutoNum type="arabicPeriod" startAt="2"/>
            </a:pPr>
            <a:endParaRPr lang="en-US" altLang="ko-KR" sz="2000" dirty="0">
              <a:latin typeface="+mj-ea"/>
              <a:ea typeface="+mj-ea"/>
            </a:endParaRPr>
          </a:p>
          <a:p>
            <a:pPr marL="457200" indent="-457200">
              <a:buAutoNum type="arabicPeriod" startAt="2"/>
            </a:pPr>
            <a:r>
              <a:rPr lang="ko-KR" altLang="en-US" sz="2000" dirty="0">
                <a:latin typeface="+mj-ea"/>
                <a:ea typeface="+mj-ea"/>
              </a:rPr>
              <a:t>앞으로 진행될 사항</a:t>
            </a:r>
            <a:endParaRPr lang="en-US" altLang="ko-KR" sz="2000" dirty="0">
              <a:latin typeface="+mj-ea"/>
              <a:ea typeface="+mj-ea"/>
            </a:endParaRPr>
          </a:p>
          <a:p>
            <a:endParaRPr lang="en-US" altLang="ko-KR" sz="20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 변경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ED0234-AD63-E45F-9356-01A952BF3DC7}"/>
              </a:ext>
            </a:extLst>
          </p:cNvPr>
          <p:cNvSpPr txBox="1"/>
          <p:nvPr/>
        </p:nvSpPr>
        <p:spPr>
          <a:xfrm>
            <a:off x="1408975" y="845454"/>
            <a:ext cx="6377566" cy="3499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b="1" dirty="0"/>
              <a:t>기존 주제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기존에는 </a:t>
            </a:r>
            <a:r>
              <a:rPr kumimoji="1" lang="en-US" altLang="ko-KR" dirty="0"/>
              <a:t>GIRAFFE </a:t>
            </a:r>
            <a:r>
              <a:rPr kumimoji="1" lang="ko-KR" altLang="en-US" dirty="0"/>
              <a:t>논문을 구현하는 것이 주제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생각한 것에 비해 복잡함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기존 코드에 대한 설명이 부족하여 컨퍼런스 기간안에 수행이 불가능하다고 판단 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ko-KR" altLang="en-US" b="1" dirty="0"/>
              <a:t>바뀐 주제</a:t>
            </a:r>
            <a:endParaRPr kumimoji="1" lang="en-US" altLang="ko-KR" b="1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성형 수술 견적 서비스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얼굴 특정 부분</a:t>
            </a:r>
            <a:r>
              <a:rPr kumimoji="1" lang="en-US" altLang="ko-KR" dirty="0"/>
              <a:t>(</a:t>
            </a:r>
            <a:r>
              <a:rPr kumimoji="1" lang="ko-KR" altLang="en-US" dirty="0"/>
              <a:t>코</a:t>
            </a:r>
            <a:r>
              <a:rPr kumimoji="1" lang="en-US" altLang="ko-KR" dirty="0"/>
              <a:t>, </a:t>
            </a:r>
            <a:r>
              <a:rPr kumimoji="1" lang="ko-KR" altLang="en-US" dirty="0"/>
              <a:t>눈</a:t>
            </a:r>
            <a:r>
              <a:rPr kumimoji="1" lang="en-US" altLang="ko-KR" dirty="0"/>
              <a:t> </a:t>
            </a:r>
            <a:r>
              <a:rPr kumimoji="1" lang="ko-KR" altLang="en-US" dirty="0"/>
              <a:t>등</a:t>
            </a:r>
            <a:r>
              <a:rPr kumimoji="1" lang="en-US" altLang="ko-KR" dirty="0"/>
              <a:t>)</a:t>
            </a:r>
            <a:r>
              <a:rPr kumimoji="1" lang="ko-KR" altLang="en-US" dirty="0"/>
              <a:t>을 </a:t>
            </a:r>
            <a:r>
              <a:rPr kumimoji="1" lang="en-US" altLang="ko-KR" dirty="0"/>
              <a:t>control</a:t>
            </a:r>
            <a:r>
              <a:rPr kumimoji="1" lang="ko-KR" altLang="en-US" dirty="0"/>
              <a:t>해서 해당 </a:t>
            </a:r>
            <a:r>
              <a:rPr kumimoji="1" lang="ko-KR" altLang="en-US" dirty="0" err="1"/>
              <a:t>성형시</a:t>
            </a:r>
            <a:r>
              <a:rPr kumimoji="1" lang="ko-KR" altLang="en-US" dirty="0"/>
              <a:t> 어떤 얼굴이 되는지 예측하는 모델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/>
              <a:t>GIRAFFE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conditional</a:t>
            </a:r>
            <a:r>
              <a:rPr kumimoji="1" lang="ko-KR" altLang="en-US" dirty="0"/>
              <a:t>한 </a:t>
            </a:r>
            <a:r>
              <a:rPr kumimoji="1" lang="en-US" altLang="ko-KR" dirty="0"/>
              <a:t>GAN</a:t>
            </a:r>
            <a:r>
              <a:rPr kumimoji="1" lang="ko-KR" altLang="en-US" dirty="0"/>
              <a:t>의 모델을 합쳐서 사용할 예정</a:t>
            </a:r>
            <a:endParaRPr kumimoji="1"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24A77C6-91E5-04BB-C0E4-B0A748324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023" y="4386668"/>
            <a:ext cx="5241303" cy="610289"/>
          </a:xfrm>
          <a:prstGeom prst="rect">
            <a:avLst/>
          </a:prstGeom>
        </p:spPr>
      </p:pic>
      <p:pic>
        <p:nvPicPr>
          <p:cNvPr id="1026" name="Picture 2" descr="GAN 시리즈] StyleGAN 논문 리뷰 -2편">
            <a:extLst>
              <a:ext uri="{FF2B5EF4-FFF2-40B4-BE49-F238E27FC236}">
                <a16:creationId xmlns:a16="http://schemas.microsoft.com/office/drawing/2014/main" id="{D354D6A5-AF11-AAEB-68AA-9ABC04BB2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7200" y="4016507"/>
            <a:ext cx="1079253" cy="1068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십자형 5">
            <a:extLst>
              <a:ext uri="{FF2B5EF4-FFF2-40B4-BE49-F238E27FC236}">
                <a16:creationId xmlns:a16="http://schemas.microsoft.com/office/drawing/2014/main" id="{6BF8F795-8733-3272-27B3-4036C89A7D64}"/>
              </a:ext>
            </a:extLst>
          </p:cNvPr>
          <p:cNvSpPr/>
          <p:nvPr/>
        </p:nvSpPr>
        <p:spPr>
          <a:xfrm>
            <a:off x="6680307" y="4425884"/>
            <a:ext cx="535912" cy="513761"/>
          </a:xfrm>
          <a:prstGeom prst="plus">
            <a:avLst>
              <a:gd name="adj" fmla="val 4079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진행상황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872830-F0C2-9A5A-2ABC-679F20A07451}"/>
              </a:ext>
            </a:extLst>
          </p:cNvPr>
          <p:cNvSpPr txBox="1"/>
          <p:nvPr/>
        </p:nvSpPr>
        <p:spPr>
          <a:xfrm>
            <a:off x="1408974" y="1055550"/>
            <a:ext cx="6377566" cy="199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/>
              <a:t>Dataset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 err="1"/>
              <a:t>CelebA</a:t>
            </a:r>
            <a:r>
              <a:rPr kumimoji="1" lang="ko-KR" altLang="en-US" dirty="0"/>
              <a:t> </a:t>
            </a:r>
            <a:r>
              <a:rPr kumimoji="1" lang="en-US" altLang="ko-KR" dirty="0"/>
              <a:t>Dataset </a:t>
            </a:r>
            <a:r>
              <a:rPr kumimoji="1" lang="ko-KR" altLang="en-US" dirty="0"/>
              <a:t>사용 예정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en-US" altLang="ko-KR" b="1" dirty="0"/>
              <a:t>Model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/>
              <a:t>GIRAFFE</a:t>
            </a:r>
            <a:r>
              <a:rPr kumimoji="1" lang="ko-KR" altLang="en-US" dirty="0"/>
              <a:t>와 </a:t>
            </a:r>
            <a:r>
              <a:rPr kumimoji="1" lang="en-US" altLang="ko-KR" dirty="0" err="1"/>
              <a:t>StyleGAN</a:t>
            </a:r>
            <a:r>
              <a:rPr kumimoji="1" lang="ko-KR" altLang="en-US" dirty="0"/>
              <a:t>의 모델을 서로 합치기 진행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 err="1"/>
              <a:t>StyleGAN</a:t>
            </a:r>
            <a:r>
              <a:rPr kumimoji="1" lang="ko-KR" altLang="en-US" dirty="0"/>
              <a:t>말고 다른 </a:t>
            </a:r>
            <a:r>
              <a:rPr kumimoji="1" lang="en-US" altLang="ko-KR" dirty="0"/>
              <a:t>conditional</a:t>
            </a:r>
            <a:r>
              <a:rPr kumimoji="1" lang="ko-KR" altLang="en-US" dirty="0"/>
              <a:t>한</a:t>
            </a:r>
            <a:r>
              <a:rPr kumimoji="1" lang="en-US" altLang="ko-KR" dirty="0"/>
              <a:t> GAN</a:t>
            </a:r>
            <a:r>
              <a:rPr kumimoji="1" lang="ko-KR" altLang="en-US" dirty="0"/>
              <a:t>으로 바꿀 예정</a:t>
            </a:r>
            <a:endParaRPr kumimoji="1"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2CE5236-A40F-4A9E-ED60-CCB5A8A9A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515" y="3131650"/>
            <a:ext cx="6296025" cy="17049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B5E2ABE-AA1D-D98E-2E65-A21FC446EE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2481" y="1055550"/>
            <a:ext cx="2705089" cy="23362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앞으로 진행될 사항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EF1F17-AA6E-71C4-E9D4-683F2BC3D10E}"/>
              </a:ext>
            </a:extLst>
          </p:cNvPr>
          <p:cNvSpPr txBox="1"/>
          <p:nvPr/>
        </p:nvSpPr>
        <p:spPr>
          <a:xfrm>
            <a:off x="1408974" y="1055550"/>
            <a:ext cx="6377566" cy="1021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모델 부분에서 </a:t>
            </a:r>
            <a:r>
              <a:rPr kumimoji="1" lang="en-US" altLang="ko-KR" dirty="0"/>
              <a:t>2</a:t>
            </a:r>
            <a:r>
              <a:rPr kumimoji="1" lang="ko-KR" altLang="en-US" dirty="0"/>
              <a:t>개의 모델을 합치는 것을 수월하게 하기 위해 </a:t>
            </a:r>
            <a:r>
              <a:rPr kumimoji="1" lang="en-US" altLang="ko-KR" dirty="0" err="1"/>
              <a:t>StyleGAN</a:t>
            </a:r>
            <a:r>
              <a:rPr kumimoji="1" lang="ko-KR" altLang="en-US" dirty="0">
                <a:solidFill>
                  <a:schemeClr val="tx1"/>
                </a:solidFill>
                <a:latin typeface="+mn-lt"/>
              </a:rPr>
              <a:t>말고 </a:t>
            </a:r>
            <a:r>
              <a:rPr lang="el-GR" altLang="ko-KR" i="0" dirty="0">
                <a:solidFill>
                  <a:schemeClr val="tx1"/>
                </a:solidFill>
                <a:effectLst/>
                <a:latin typeface="+mn-lt"/>
              </a:rPr>
              <a:t>π-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+mn-lt"/>
              </a:rPr>
              <a:t>GAN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+mn-lt"/>
              </a:rPr>
              <a:t>같은 </a:t>
            </a:r>
            <a:r>
              <a:rPr lang="ko-KR" altLang="en-US" i="0">
                <a:solidFill>
                  <a:schemeClr val="tx1"/>
                </a:solidFill>
                <a:effectLst/>
                <a:latin typeface="+mn-lt"/>
              </a:rPr>
              <a:t>다른 </a:t>
            </a:r>
            <a:r>
              <a:rPr lang="en-US" altLang="ko-KR" i="0">
                <a:solidFill>
                  <a:schemeClr val="tx1"/>
                </a:solidFill>
                <a:effectLst/>
                <a:latin typeface="+mn-lt"/>
              </a:rPr>
              <a:t>conditional</a:t>
            </a:r>
            <a:r>
              <a:rPr lang="ko-KR" altLang="en-US" i="0">
                <a:solidFill>
                  <a:schemeClr val="tx1"/>
                </a:solidFill>
                <a:effectLst/>
                <a:latin typeface="+mn-lt"/>
              </a:rPr>
              <a:t>한</a:t>
            </a:r>
            <a:r>
              <a:rPr lang="en-US" altLang="ko-KR" i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+mn-lt"/>
              </a:rPr>
              <a:t>GAN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+mn-lt"/>
              </a:rPr>
              <a:t>을</a:t>
            </a:r>
            <a:r>
              <a:rPr lang="en-US" altLang="ko-KR" dirty="0">
                <a:solidFill>
                  <a:schemeClr val="tx1"/>
                </a:solidFill>
                <a:latin typeface="+mn-lt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+mn-lt"/>
              </a:rPr>
              <a:t>사용할지 고민 중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/>
              <a:t>모델을 완성하면 </a:t>
            </a:r>
            <a:r>
              <a:rPr kumimoji="1" lang="en-US" altLang="ko-KR" dirty="0"/>
              <a:t>Dataset</a:t>
            </a:r>
            <a:r>
              <a:rPr kumimoji="1" lang="ko-KR" altLang="en-US" dirty="0"/>
              <a:t>을 넣고 돌려서 결과를 볼 예정</a:t>
            </a:r>
            <a:endParaRPr kumimoji="1" lang="en-US" altLang="ko-KR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137</Words>
  <Application>Microsoft Office PowerPoint</Application>
  <PresentationFormat>화면 슬라이드 쇼(16:9)</PresentationFormat>
  <Paragraphs>33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NanumGothic ExtraBold</vt:lpstr>
      <vt:lpstr>맑은 고딕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김세진</dc:creator>
  <cp:lastModifiedBy>김세진</cp:lastModifiedBy>
  <cp:revision>2</cp:revision>
  <dcterms:modified xsi:type="dcterms:W3CDTF">2022-07-26T08:00:12Z</dcterms:modified>
</cp:coreProperties>
</file>